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6402E-CE94-4683-AF59-D547E6FEF5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228E-618B-448D-A865-A42D49C934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2007 Format Test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2007 Format 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Format Test</dc:title>
  <dc:creator>Help Desk</dc:creator>
  <cp:lastModifiedBy>Developer</cp:lastModifiedBy>
  <cp:revision>2</cp:revision>
  <dcterms:created xsi:type="dcterms:W3CDTF">2009-05-11T20:01:29Z</dcterms:created>
  <dcterms:modified xsi:type="dcterms:W3CDTF">2015-03-13T19:07:24Z</dcterms:modified>
</cp:coreProperties>
</file>